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0541AE-7723-4D06-A6A2-25DE7D38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B34EFB-27DC-4975-8B8D-CDB0127CC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B2AB16-11A4-471D-8574-F5C04992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C7F988-0536-45EF-92C6-2A9A6ABA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295F25-562C-4ED2-B230-DA0EC8DF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20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C1E5F-5C94-41DB-92FC-26EB844A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A858C6-7F9A-4998-A9F5-CF93F9E9E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2550A5-F5BB-468C-92AB-7D3B7E717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214BE-6E23-4111-8ED4-2E56775FE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EA2206-020F-42ED-B709-C9460CCD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727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AFB3CD5-71C8-4421-9D82-3196B7E77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6DCA28-6118-4433-9504-C14AE8A3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764D3B-7D97-4764-9C1A-01ECDC19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D0DC72-67AC-4FF1-945B-CDC57B9A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35B7D7-95BD-47B8-9564-61BAEC63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85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3C8FB9-592C-4A1E-BCFF-E9EE6E00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1D9889-346A-49FE-9ED1-C0163CC2D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B8534F-C7FA-47FD-8485-98C47679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ED80-591A-4273-979A-C1CB4B63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155B3A-14A7-4F19-B38F-721BC2A6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0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628E6-36B3-4302-A7DE-9D7886D1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09114A-39A7-4329-962B-DF4C4FCD1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4420BB-AEF5-4F81-B514-9CC4D4CF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3AA0AC-292E-4D19-B487-E54C3305F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EDE73F-15E0-4777-B377-D87DE87B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06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B5E9B-3F92-435C-A8E4-EEC2248A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2C17C9-0B6D-4329-A558-CF047825E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860E7AE-744F-4407-AF71-625D9E29A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A71A2F-08A6-40BD-899D-23A7957B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2258A73-9AB0-4BA6-B360-51FFB3E1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FAE745-F567-40B6-984B-9A9ABB77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32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0C6B3B-9548-4CDB-85A3-E28251C9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912B84-F816-4F14-A2A9-B74F80EBD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C7AC173-7AE5-4825-8CA8-3FE7340DB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208838A-3A30-49D4-8FE0-FFCAC0021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B269702-4DB1-49B9-BF80-DF702DF6F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455D792-1E3A-4540-8F14-0C68E1D17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AE3C154-E8BA-4AB9-ACE6-903D57FA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37F1543-C659-441B-BC1F-FADF1F15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18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67EF8-A491-460B-BAF0-50B84F8A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D7DCE1-364C-40D6-9611-AF38EFB5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D38219-1F4F-4B1B-BC74-4C715ACA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70F9A1-566E-4631-AA28-A1FD75A1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374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B8FD57A-11D3-43D4-87EF-D758DE04E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1DB9FFC-406B-4E03-AF42-C1ED4E3A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F1A1D0-5CCB-4737-87E3-6491B9C7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54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D5DA8-C2DD-4AB4-ACD1-4F76D743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32C54-FFDA-479A-8BB6-15E67F08B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B3EC9A6-3DC7-410B-A615-379D165F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A6823F-24F3-44A7-8D1D-78CA322EA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352476-4943-4143-8433-6F9F4738C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1AADEA-FBC0-4DD9-813E-3FAA792B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40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DC934D-E085-441B-A5DE-523CCB0D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E8C440A-EAF9-40F4-B507-C40F1A0E3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90C728-9E74-45FB-9175-AB30AE068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503668-8105-4D4E-A166-E95AFD05F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2D84C1-D650-4E8B-9357-D09B44F2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4883CD-0D87-49D1-8BE8-9748635A3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778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7B31B48-1087-4FFB-A2E2-743B082E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35E066-BC5D-4B3B-B6BE-872CDC65F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BDC715-413E-46B8-9B41-D34885384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9F75F-7F05-4866-A4A0-19569577B5F2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8A8FBD-2F97-4950-9368-24DA3FD86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402297-8B64-4B6B-8FBE-CC1F38DA9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862B9-F057-444A-8912-6C7F2127B6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52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F701F-847A-4BF0-80A7-C832F1C8A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智慧信箱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A4AB60-31CD-454B-B1F0-93D755B3A8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/>
              <a:t>張耀文 </a:t>
            </a:r>
            <a:r>
              <a:rPr lang="en-US" altLang="zh-TW" dirty="0"/>
              <a:t>. </a:t>
            </a:r>
            <a:r>
              <a:rPr lang="zh-TW" altLang="en-US" dirty="0"/>
              <a:t>劉志銓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59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F15AB-3B20-47B0-828D-241EB882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A19A21-AFC7-4371-84E9-01011537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有鑑於現代人居住在沒有物業管理的一般公寓 </a:t>
            </a:r>
            <a:r>
              <a:rPr lang="en-US" altLang="zh-CN" dirty="0"/>
              <a:t>, </a:t>
            </a:r>
            <a:r>
              <a:rPr lang="zh-CN" altLang="en-US" dirty="0"/>
              <a:t>因此若是有朋友要上門取件 </a:t>
            </a:r>
            <a:r>
              <a:rPr lang="en-US" altLang="zh-CN" dirty="0"/>
              <a:t>, </a:t>
            </a:r>
            <a:r>
              <a:rPr lang="zh-CN" altLang="en-US" dirty="0"/>
              <a:t>這時候必須屋主在現場才能開啟信箱 </a:t>
            </a:r>
            <a:r>
              <a:rPr lang="en-US" altLang="zh-CN" dirty="0"/>
              <a:t>, </a:t>
            </a:r>
            <a:r>
              <a:rPr lang="zh-CN" altLang="en-US" dirty="0"/>
              <a:t>因此十分的不方便 。</a:t>
            </a:r>
            <a:endParaRPr lang="en-US" altLang="zh-CN" dirty="0"/>
          </a:p>
          <a:p>
            <a:r>
              <a:rPr lang="zh-TW" altLang="en-US"/>
              <a:t>中華郵政設置智慧收件箱</a:t>
            </a:r>
            <a:endParaRPr lang="en-US" altLang="zh-CN" dirty="0"/>
          </a:p>
          <a:p>
            <a:r>
              <a:rPr lang="zh-TW" altLang="en-US" dirty="0"/>
              <a:t>透過遠處解鎖 </a:t>
            </a:r>
            <a:r>
              <a:rPr lang="en-US" altLang="zh-TW" dirty="0"/>
              <a:t>, </a:t>
            </a:r>
            <a:r>
              <a:rPr lang="zh-TW" altLang="en-US" dirty="0"/>
              <a:t>人不必在現場即可開鎖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203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720146-9475-4C16-9C58-E572F339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A86829-DD16-43A9-AC87-B9B74FB58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便利性</a:t>
            </a:r>
            <a:endParaRPr lang="en-US" altLang="zh-TW" dirty="0"/>
          </a:p>
          <a:p>
            <a:r>
              <a:rPr lang="zh-TW" altLang="en-US" dirty="0"/>
              <a:t>智能</a:t>
            </a:r>
            <a:endParaRPr lang="en-US" altLang="zh-TW" dirty="0"/>
          </a:p>
          <a:p>
            <a:r>
              <a:rPr lang="zh-TW" altLang="en-US" dirty="0"/>
              <a:t>功能擴充性</a:t>
            </a:r>
          </a:p>
        </p:txBody>
      </p:sp>
    </p:spTree>
    <p:extLst>
      <p:ext uri="{BB962C8B-B14F-4D97-AF65-F5344CB8AC3E}">
        <p14:creationId xmlns:p14="http://schemas.microsoft.com/office/powerpoint/2010/main" val="281393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AE6B5A9-650C-40F7-9FD6-80E4B6D17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75050" y="1758950"/>
            <a:ext cx="4457700" cy="3327400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D6B7997-401D-4D37-827F-D91C0EAD2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3250" y="1758950"/>
            <a:ext cx="4457700" cy="33274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A3BF13-E677-483E-AA04-232F06937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14" y="2074363"/>
            <a:ext cx="2752354" cy="2709275"/>
          </a:xfrm>
          <a:prstGeom prst="rect">
            <a:avLst/>
          </a:prstGeom>
          <a:solidFill>
            <a:srgbClr val="72592F"/>
          </a:solidFill>
          <a:ln>
            <a:solidFill>
              <a:srgbClr val="72592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產品照片</a:t>
            </a:r>
          </a:p>
        </p:txBody>
      </p:sp>
    </p:spTree>
    <p:extLst>
      <p:ext uri="{BB962C8B-B14F-4D97-AF65-F5344CB8AC3E}">
        <p14:creationId xmlns:p14="http://schemas.microsoft.com/office/powerpoint/2010/main" val="28159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BD3BF-97C5-4604-A03D-320CEC57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</a:p>
        </p:txBody>
      </p:sp>
      <p:pic>
        <p:nvPicPr>
          <p:cNvPr id="4" name="IMG_3839.TRIM">
            <a:hlinkClick r:id="" action="ppaction://media"/>
            <a:extLst>
              <a:ext uri="{FF2B5EF4-FFF2-40B4-BE49-F238E27FC236}">
                <a16:creationId xmlns:a16="http://schemas.microsoft.com/office/drawing/2014/main" id="{FA8ED693-637E-4880-AC23-0E206F6B00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806" y="162119"/>
            <a:ext cx="3340893" cy="5938644"/>
          </a:xfrm>
        </p:spPr>
      </p:pic>
    </p:spTree>
    <p:extLst>
      <p:ext uri="{BB962C8B-B14F-4D97-AF65-F5344CB8AC3E}">
        <p14:creationId xmlns:p14="http://schemas.microsoft.com/office/powerpoint/2010/main" val="20580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75</Words>
  <Application>Microsoft Office PowerPoint</Application>
  <PresentationFormat>寬螢幕</PresentationFormat>
  <Paragraphs>12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佈景主題</vt:lpstr>
      <vt:lpstr>智慧信箱</vt:lpstr>
      <vt:lpstr>產品動機</vt:lpstr>
      <vt:lpstr>優點</vt:lpstr>
      <vt:lpstr>產品照片</vt:lpstr>
      <vt:lpstr>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智慧信箱</dc:title>
  <dc:creator>B073040044</dc:creator>
  <cp:lastModifiedBy>B073040044</cp:lastModifiedBy>
  <cp:revision>4</cp:revision>
  <dcterms:created xsi:type="dcterms:W3CDTF">2021-01-07T02:50:29Z</dcterms:created>
  <dcterms:modified xsi:type="dcterms:W3CDTF">2021-01-07T03:02:28Z</dcterms:modified>
</cp:coreProperties>
</file>